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0" r:id="rId7"/>
    <p:sldId id="261" r:id="rId8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693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96C5903B-FB09-AF40-9BC0-2B432F0904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92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4E988B0-9E09-6744-AF22-420A16D68F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22F043-5402-5640-95F9-E370881141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A0E30D-C3FA-CD45-A2C8-C39535127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60041-C0EB-B742-ADFC-DC8FA7CA8B39}" type="datetimeFigureOut">
              <a:rPr lang="es-AR" smtClean="0"/>
              <a:t>21/8/24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2EB192-F037-FF44-99D7-A014E7D51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97DEE1-AB74-8E49-850D-4F162D5D8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97C3-66D7-5748-814E-452530E678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837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4517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877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2D6290E-9F9D-9F4A-9502-3275663A30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00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298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461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C9CE417-286D-1347-BA3F-8DE85CBEE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60041-C0EB-B742-ADFC-DC8FA7CA8B39}" type="datetimeFigureOut">
              <a:rPr lang="es-AR" smtClean="0"/>
              <a:t>21/8/24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F6E5B02-E215-5345-9338-40EFD7A71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C6F7B95-B266-BF48-BC45-066FFCEBE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97C3-66D7-5748-814E-452530E678BF}" type="slidenum">
              <a:rPr lang="es-AR" smtClean="0"/>
              <a:t>‹Nº›</a:t>
            </a:fld>
            <a:endParaRPr lang="es-AR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471302B-F36D-3F47-BE69-EBC2FFC6C7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56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EA2E9CC8-41A5-2D4A-BF57-DC6C449527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59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7D3867BE-70AB-F14F-B5A0-B27799FCE7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64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E919F6-33E6-B345-80E3-D9BC74AAD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91AD11-0B7F-9F42-B039-88605D091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0B0AB8-96C3-4E4E-9643-9299F147B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60041-C0EB-B742-ADFC-DC8FA7CA8B39}" type="datetimeFigureOut">
              <a:rPr lang="es-AR" smtClean="0"/>
              <a:t>21/8/24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1FD539-413C-4046-8B37-B3103F6DA5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34AFEC-03E1-3544-9CD1-68B461B12F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397C3-66D7-5748-814E-452530E678B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64633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1E70CE6-D7FB-074B-8E93-D2FBEDD779E6}"/>
              </a:ext>
            </a:extLst>
          </p:cNvPr>
          <p:cNvSpPr txBox="1"/>
          <p:nvPr/>
        </p:nvSpPr>
        <p:spPr>
          <a:xfrm>
            <a:off x="1325366" y="3239354"/>
            <a:ext cx="9018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600" b="1" dirty="0">
                <a:solidFill>
                  <a:schemeClr val="bg1"/>
                </a:solidFill>
              </a:rPr>
              <a:t>Título de la presentación, uno o dos renglones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6DBE3C9-919D-B04D-AFB0-378AC8808ADF}"/>
              </a:ext>
            </a:extLst>
          </p:cNvPr>
          <p:cNvSpPr txBox="1"/>
          <p:nvPr/>
        </p:nvSpPr>
        <p:spPr>
          <a:xfrm>
            <a:off x="1027416" y="5204354"/>
            <a:ext cx="26805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solidFill>
                  <a:srgbClr val="014EA2"/>
                </a:solidFill>
              </a:rPr>
              <a:t>Bajada o descripción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EF496AD-EEEC-D840-B788-50B3416CEB04}"/>
              </a:ext>
            </a:extLst>
          </p:cNvPr>
          <p:cNvSpPr txBox="1"/>
          <p:nvPr/>
        </p:nvSpPr>
        <p:spPr>
          <a:xfrm>
            <a:off x="6863136" y="996884"/>
            <a:ext cx="42157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solidFill>
                  <a:srgbClr val="014EA2"/>
                </a:solidFill>
              </a:rPr>
              <a:t>Volanta de tema</a:t>
            </a:r>
            <a:r>
              <a:rPr lang="es-AR" sz="2000" dirty="0">
                <a:solidFill>
                  <a:srgbClr val="014EA2"/>
                </a:solidFill>
              </a:rPr>
              <a:t>, en caso de requerirla</a:t>
            </a:r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F16B9006-3FB3-5D41-A858-E6F15A7B6955}"/>
              </a:ext>
            </a:extLst>
          </p:cNvPr>
          <p:cNvSpPr/>
          <p:nvPr/>
        </p:nvSpPr>
        <p:spPr>
          <a:xfrm>
            <a:off x="6647379" y="852755"/>
            <a:ext cx="5732980" cy="667820"/>
          </a:xfrm>
          <a:prstGeom prst="roundRect">
            <a:avLst/>
          </a:prstGeom>
          <a:noFill/>
          <a:ln>
            <a:solidFill>
              <a:srgbClr val="014E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92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8050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667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287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99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1070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3489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20</Words>
  <Application>Microsoft Macintosh PowerPoint</Application>
  <PresentationFormat>Panorámica</PresentationFormat>
  <Paragraphs>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5</cp:revision>
  <dcterms:created xsi:type="dcterms:W3CDTF">2024-08-20T18:34:30Z</dcterms:created>
  <dcterms:modified xsi:type="dcterms:W3CDTF">2024-08-21T14:49:18Z</dcterms:modified>
</cp:coreProperties>
</file>